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2" r:id="rId6"/>
    <p:sldId id="259" r:id="rId7"/>
    <p:sldId id="263" r:id="rId8"/>
    <p:sldId id="266" r:id="rId9"/>
    <p:sldId id="260" r:id="rId10"/>
    <p:sldId id="261" r:id="rId11"/>
    <p:sldId id="264" r:id="rId12"/>
    <p:sldId id="267" r:id="rId13"/>
    <p:sldId id="271" r:id="rId14"/>
    <p:sldId id="265" r:id="rId15"/>
    <p:sldId id="268" r:id="rId16"/>
    <p:sldId id="273" r:id="rId17"/>
    <p:sldId id="272" r:id="rId18"/>
    <p:sldId id="269" r:id="rId19"/>
    <p:sldId id="270" r:id="rId20"/>
    <p:sldId id="274" r:id="rId21"/>
    <p:sldId id="275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7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71" d="100"/>
          <a:sy n="71" d="100"/>
        </p:scale>
        <p:origin x="1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26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6D8F0-5C9D-428F-9F57-94D29B348843}" type="datetimeFigureOut">
              <a:rPr lang="es-ES" smtClean="0"/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5ACBA-6A5F-444B-A84F-30B7CBC79493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6D8F0-5C9D-428F-9F57-94D29B348843}" type="datetimeFigureOut">
              <a:rPr lang="es-ES" smtClean="0"/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5ACBA-6A5F-444B-A84F-30B7CBC79493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6D8F0-5C9D-428F-9F57-94D29B348843}" type="datetimeFigureOut">
              <a:rPr lang="es-ES" smtClean="0"/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5ACBA-6A5F-444B-A84F-30B7CBC79493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  <a:endParaRPr lang="es-ES" smtClean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6D8F0-5C9D-428F-9F57-94D29B348843}" type="datetimeFigureOut">
              <a:rPr lang="es-ES" smtClean="0"/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5ACBA-6A5F-444B-A84F-30B7CBC79493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6D8F0-5C9D-428F-9F57-94D29B348843}" type="datetimeFigureOut">
              <a:rPr lang="es-ES" smtClean="0"/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5ACBA-6A5F-444B-A84F-30B7CBC79493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  <a:endParaRPr lang="es-ES" smtClean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  <a:endParaRPr lang="es-ES" smtClean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6D8F0-5C9D-428F-9F57-94D29B348843}" type="datetimeFigureOut">
              <a:rPr lang="es-ES" smtClean="0"/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5ACBA-6A5F-444B-A84F-30B7CBC79493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6D8F0-5C9D-428F-9F57-94D29B348843}" type="datetimeFigureOut">
              <a:rPr lang="es-ES" smtClean="0"/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5ACBA-6A5F-444B-A84F-30B7CBC79493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6D8F0-5C9D-428F-9F57-94D29B348843}" type="datetimeFigureOut">
              <a:rPr lang="es-ES" smtClean="0"/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5ACBA-6A5F-444B-A84F-30B7CBC79493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  <a:endParaRPr lang="es-ES" smtClean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6D8F0-5C9D-428F-9F57-94D29B348843}" type="datetimeFigureOut">
              <a:rPr lang="es-ES" smtClean="0"/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5ACBA-6A5F-444B-A84F-30B7CBC79493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6D8F0-5C9D-428F-9F57-94D29B348843}" type="datetimeFigureOut">
              <a:rPr lang="es-ES" smtClean="0"/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5ACBA-6A5F-444B-A84F-30B7CBC79493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7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6D8F0-5C9D-428F-9F57-94D29B348843}" type="datetimeFigureOut">
              <a:rPr lang="es-ES" smtClean="0"/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5ACBA-6A5F-444B-A84F-30B7CBC79493}" type="slidenum">
              <a:rPr lang="es-ES" smtClean="0"/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ángulo 1"/>
          <p:cNvSpPr/>
          <p:nvPr/>
        </p:nvSpPr>
        <p:spPr>
          <a:xfrm>
            <a:off x="-20955" y="4445"/>
            <a:ext cx="5614035" cy="68478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pic>
        <p:nvPicPr>
          <p:cNvPr id="5" name="Imagen 4" descr="2000px-Arduino_Logo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0330" y="5768975"/>
            <a:ext cx="1290955" cy="878840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665480" y="1355725"/>
            <a:ext cx="4041140" cy="4041140"/>
            <a:chOff x="2607" y="3510"/>
            <a:chExt cx="6364" cy="6364"/>
          </a:xfrm>
        </p:grpSpPr>
        <p:sp>
          <p:nvSpPr>
            <p:cNvPr id="7" name="Estrella de 10 puntas 6"/>
            <p:cNvSpPr/>
            <p:nvPr/>
          </p:nvSpPr>
          <p:spPr>
            <a:xfrm>
              <a:off x="2607" y="3510"/>
              <a:ext cx="6365" cy="6365"/>
            </a:xfrm>
            <a:prstGeom prst="star10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s-ES" altLang="en-US"/>
            </a:p>
          </p:txBody>
        </p:sp>
        <p:pic>
          <p:nvPicPr>
            <p:cNvPr id="4" name="Imagen 3" descr="600_47301240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19281" t="8014" r="13127"/>
            <a:stretch>
              <a:fillRect/>
            </a:stretch>
          </p:blipFill>
          <p:spPr>
            <a:xfrm>
              <a:off x="3942" y="5191"/>
              <a:ext cx="4560" cy="3497"/>
            </a:xfrm>
            <a:prstGeom prst="rect">
              <a:avLst/>
            </a:prstGeom>
          </p:spPr>
        </p:pic>
      </p:grpSp>
      <p:sp>
        <p:nvSpPr>
          <p:cNvPr id="9" name="Cuadro de texto 8"/>
          <p:cNvSpPr txBox="1"/>
          <p:nvPr/>
        </p:nvSpPr>
        <p:spPr>
          <a:xfrm>
            <a:off x="5920740" y="2072005"/>
            <a:ext cx="5928360" cy="2922905"/>
          </a:xfrm>
          <a:prstGeom prst="rect">
            <a:avLst/>
          </a:prstGeom>
          <a:solidFill>
            <a:srgbClr val="00979C"/>
          </a:solidFill>
          <a:ln>
            <a:solidFill>
              <a:srgbClr val="00979C"/>
            </a:solidFill>
          </a:ln>
        </p:spPr>
        <p:txBody>
          <a:bodyPr wrap="square" rtlCol="0">
            <a:spAutoFit/>
          </a:bodyPr>
          <a:p>
            <a:r>
              <a:rPr lang="es-CO" altLang="es-ES" sz="4800">
                <a:ln w="10160">
                  <a:solidFill>
                    <a:srgbClr val="00979C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OCR A Std" panose="020F0609000104060307" charset="0"/>
                <a:cs typeface="OCR A Std" panose="020F0609000104060307" charset="0"/>
              </a:rPr>
              <a:t>WorkShop 1</a:t>
            </a:r>
            <a:endParaRPr lang="es-CO" altLang="es-ES" sz="4800">
              <a:ln w="10160">
                <a:solidFill>
                  <a:srgbClr val="00979C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OCR A Std" panose="020F0609000104060307" charset="0"/>
              <a:cs typeface="OCR A Std" panose="020F0609000104060307" charset="0"/>
            </a:endParaRPr>
          </a:p>
          <a:p>
            <a:r>
              <a:rPr lang="es-CO" altLang="es-ES" sz="8800">
                <a:ln w="10160">
                  <a:solidFill>
                    <a:srgbClr val="00979C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OCR A Std" panose="020F0609000104060307" charset="0"/>
                <a:cs typeface="OCR A Std" panose="020F0609000104060307" charset="0"/>
              </a:rPr>
              <a:t>Arduino </a:t>
            </a:r>
            <a:r>
              <a:rPr lang="es-CO" altLang="es-ES" sz="4800">
                <a:ln w="10160">
                  <a:solidFill>
                    <a:srgbClr val="00979C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OCR A Std" panose="020F0609000104060307" charset="0"/>
                <a:cs typeface="OCR A Std" panose="020F0609000104060307" charset="0"/>
              </a:rPr>
              <a:t>desde cero</a:t>
            </a:r>
            <a:endParaRPr lang="es-CO" altLang="es-ES" sz="4800">
              <a:ln w="10160">
                <a:solidFill>
                  <a:srgbClr val="00979C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OCR A Std" panose="020F0609000104060307" charset="0"/>
              <a:cs typeface="OCR A Std" panose="020F0609000104060307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Imagen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9265" y="396240"/>
            <a:ext cx="4628515" cy="5647690"/>
          </a:xfrm>
          <a:prstGeom prst="rect">
            <a:avLst/>
          </a:prstGeom>
        </p:spPr>
      </p:pic>
      <p:sp>
        <p:nvSpPr>
          <p:cNvPr id="13" name="Cuadro de texto 12"/>
          <p:cNvSpPr txBox="1"/>
          <p:nvPr/>
        </p:nvSpPr>
        <p:spPr>
          <a:xfrm>
            <a:off x="420370" y="180975"/>
            <a:ext cx="2131695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s-CO" altLang="es-ES" sz="6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Std" panose="020F0609000104060307" charset="0"/>
                <a:cs typeface="OCR A Std" panose="020F0609000104060307" charset="0"/>
              </a:rPr>
              <a:t>IDE</a:t>
            </a:r>
            <a:endParaRPr lang="es-CO" altLang="es-ES" sz="6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Std" panose="020F0609000104060307" charset="0"/>
              <a:cs typeface="OCR A Std" panose="020F0609000104060307" charset="0"/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9594215" y="4458335"/>
            <a:ext cx="2150745" cy="2150745"/>
            <a:chOff x="2607" y="3510"/>
            <a:chExt cx="6364" cy="6364"/>
          </a:xfrm>
        </p:grpSpPr>
        <p:sp>
          <p:nvSpPr>
            <p:cNvPr id="11" name="Estrella de 10 puntas 10"/>
            <p:cNvSpPr/>
            <p:nvPr/>
          </p:nvSpPr>
          <p:spPr>
            <a:xfrm>
              <a:off x="2607" y="3510"/>
              <a:ext cx="6365" cy="6365"/>
            </a:xfrm>
            <a:prstGeom prst="star10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s-ES" altLang="en-US"/>
            </a:p>
          </p:txBody>
        </p:sp>
        <p:pic>
          <p:nvPicPr>
            <p:cNvPr id="12" name="Imagen 11" descr="600_47301240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19281" t="8014" r="13127"/>
            <a:stretch>
              <a:fillRect/>
            </a:stretch>
          </p:blipFill>
          <p:spPr>
            <a:xfrm>
              <a:off x="3942" y="5191"/>
              <a:ext cx="4560" cy="3497"/>
            </a:xfrm>
            <a:prstGeom prst="rect">
              <a:avLst/>
            </a:prstGeom>
          </p:spPr>
        </p:pic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1"/>
          <a:srcRect t="8770" b="84956"/>
          <a:stretch>
            <a:fillRect/>
          </a:stretch>
        </p:blipFill>
        <p:spPr>
          <a:xfrm>
            <a:off x="420370" y="2207895"/>
            <a:ext cx="5966460" cy="456565"/>
          </a:xfrm>
          <a:prstGeom prst="rect">
            <a:avLst/>
          </a:prstGeom>
        </p:spPr>
      </p:pic>
      <p:sp>
        <p:nvSpPr>
          <p:cNvPr id="5" name="Cuadro de texto 4"/>
          <p:cNvSpPr txBox="1"/>
          <p:nvPr/>
        </p:nvSpPr>
        <p:spPr>
          <a:xfrm>
            <a:off x="420370" y="1839595"/>
            <a:ext cx="3473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s-CO" altLang="es-ES">
                <a:solidFill>
                  <a:schemeClr val="bg1"/>
                </a:solidFill>
                <a:latin typeface="OCR A Std" panose="020F0609000104060307" charset="0"/>
                <a:cs typeface="OCR A Std" panose="020F0609000104060307" charset="0"/>
              </a:rPr>
              <a:t>1</a:t>
            </a:r>
            <a:endParaRPr lang="es-CO" altLang="es-ES">
              <a:solidFill>
                <a:schemeClr val="bg1"/>
              </a:solidFill>
              <a:latin typeface="OCR A Std" panose="020F0609000104060307" charset="0"/>
              <a:cs typeface="OCR A Std" panose="020F0609000104060307" charset="0"/>
            </a:endParaRPr>
          </a:p>
        </p:txBody>
      </p:sp>
      <p:sp>
        <p:nvSpPr>
          <p:cNvPr id="6" name="Cuadro de texto 5"/>
          <p:cNvSpPr txBox="1"/>
          <p:nvPr/>
        </p:nvSpPr>
        <p:spPr>
          <a:xfrm>
            <a:off x="780415" y="2702560"/>
            <a:ext cx="3473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s-CO" altLang="es-ES">
                <a:solidFill>
                  <a:schemeClr val="bg1"/>
                </a:solidFill>
                <a:latin typeface="OCR A Std" panose="020F0609000104060307" charset="0"/>
                <a:cs typeface="OCR A Std" panose="020F0609000104060307" charset="0"/>
              </a:rPr>
              <a:t>2</a:t>
            </a:r>
            <a:endParaRPr lang="es-CO" altLang="es-ES">
              <a:solidFill>
                <a:schemeClr val="bg1"/>
              </a:solidFill>
              <a:latin typeface="OCR A Std" panose="020F0609000104060307" charset="0"/>
              <a:cs typeface="OCR A Std" panose="020F0609000104060307" charset="0"/>
            </a:endParaRPr>
          </a:p>
        </p:txBody>
      </p:sp>
      <p:sp>
        <p:nvSpPr>
          <p:cNvPr id="7" name="Cuadro de texto 6"/>
          <p:cNvSpPr txBox="1"/>
          <p:nvPr/>
        </p:nvSpPr>
        <p:spPr>
          <a:xfrm>
            <a:off x="1212215" y="1839595"/>
            <a:ext cx="3473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s-CO" altLang="es-ES">
                <a:solidFill>
                  <a:schemeClr val="bg1"/>
                </a:solidFill>
                <a:latin typeface="OCR A Std" panose="020F0609000104060307" charset="0"/>
                <a:cs typeface="OCR A Std" panose="020F0609000104060307" charset="0"/>
              </a:rPr>
              <a:t>3</a:t>
            </a:r>
            <a:endParaRPr lang="es-CO" altLang="es-ES">
              <a:solidFill>
                <a:schemeClr val="bg1"/>
              </a:solidFill>
              <a:latin typeface="OCR A Std" panose="020F0609000104060307" charset="0"/>
              <a:cs typeface="OCR A Std" panose="020F0609000104060307" charset="0"/>
            </a:endParaRPr>
          </a:p>
        </p:txBody>
      </p:sp>
      <p:sp>
        <p:nvSpPr>
          <p:cNvPr id="8" name="Cuadro de texto 7"/>
          <p:cNvSpPr txBox="1"/>
          <p:nvPr/>
        </p:nvSpPr>
        <p:spPr>
          <a:xfrm>
            <a:off x="1559560" y="2702560"/>
            <a:ext cx="3473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s-CO" altLang="es-ES">
                <a:solidFill>
                  <a:schemeClr val="bg1"/>
                </a:solidFill>
                <a:latin typeface="OCR A Std" panose="020F0609000104060307" charset="0"/>
                <a:cs typeface="OCR A Std" panose="020F0609000104060307" charset="0"/>
              </a:rPr>
              <a:t>4</a:t>
            </a:r>
            <a:endParaRPr lang="es-CO" altLang="es-ES">
              <a:solidFill>
                <a:schemeClr val="bg1"/>
              </a:solidFill>
              <a:latin typeface="OCR A Std" panose="020F0609000104060307" charset="0"/>
              <a:cs typeface="OCR A Std" panose="020F0609000104060307" charset="0"/>
            </a:endParaRPr>
          </a:p>
        </p:txBody>
      </p:sp>
      <p:sp>
        <p:nvSpPr>
          <p:cNvPr id="9" name="Cuadro de texto 8"/>
          <p:cNvSpPr txBox="1"/>
          <p:nvPr/>
        </p:nvSpPr>
        <p:spPr>
          <a:xfrm>
            <a:off x="1906905" y="1839595"/>
            <a:ext cx="3473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s-CO" altLang="es-ES">
                <a:solidFill>
                  <a:schemeClr val="bg1"/>
                </a:solidFill>
                <a:latin typeface="OCR A Std" panose="020F0609000104060307" charset="0"/>
                <a:cs typeface="OCR A Std" panose="020F0609000104060307" charset="0"/>
              </a:rPr>
              <a:t>5</a:t>
            </a:r>
            <a:endParaRPr lang="es-CO" altLang="es-ES">
              <a:solidFill>
                <a:schemeClr val="bg1"/>
              </a:solidFill>
              <a:latin typeface="OCR A Std" panose="020F0609000104060307" charset="0"/>
              <a:cs typeface="OCR A Std" panose="020F0609000104060307" charset="0"/>
            </a:endParaRPr>
          </a:p>
        </p:txBody>
      </p:sp>
      <p:sp>
        <p:nvSpPr>
          <p:cNvPr id="14" name="Cuadro de texto 13"/>
          <p:cNvSpPr txBox="1"/>
          <p:nvPr/>
        </p:nvSpPr>
        <p:spPr>
          <a:xfrm>
            <a:off x="5922010" y="2702560"/>
            <a:ext cx="3473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s-CO" altLang="es-ES">
                <a:solidFill>
                  <a:schemeClr val="bg1"/>
                </a:solidFill>
                <a:latin typeface="OCR A Std" panose="020F0609000104060307" charset="0"/>
                <a:cs typeface="OCR A Std" panose="020F0609000104060307" charset="0"/>
              </a:rPr>
              <a:t>6</a:t>
            </a:r>
            <a:endParaRPr lang="es-CO" altLang="es-ES">
              <a:solidFill>
                <a:schemeClr val="bg1"/>
              </a:solidFill>
              <a:latin typeface="OCR A Std" panose="020F0609000104060307" charset="0"/>
              <a:cs typeface="OCR A Std" panose="020F0609000104060307" charset="0"/>
            </a:endParaRPr>
          </a:p>
        </p:txBody>
      </p:sp>
      <p:sp>
        <p:nvSpPr>
          <p:cNvPr id="15" name="Cuadro de texto 14"/>
          <p:cNvSpPr txBox="1"/>
          <p:nvPr/>
        </p:nvSpPr>
        <p:spPr>
          <a:xfrm>
            <a:off x="420370" y="3493135"/>
            <a:ext cx="347853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s-CO" altLang="es-ES" sz="2400">
                <a:solidFill>
                  <a:schemeClr val="bg1"/>
                </a:solidFill>
                <a:latin typeface="OCR A Std" panose="020F0609000104060307" charset="0"/>
                <a:cs typeface="OCR A Std" panose="020F0609000104060307" charset="0"/>
              </a:rPr>
              <a:t>1 Verificar</a:t>
            </a:r>
            <a:endParaRPr lang="es-CO" altLang="es-ES" sz="2400">
              <a:solidFill>
                <a:schemeClr val="bg1"/>
              </a:solidFill>
              <a:latin typeface="OCR A Std" panose="020F0609000104060307" charset="0"/>
              <a:cs typeface="OCR A Std" panose="020F0609000104060307" charset="0"/>
            </a:endParaRPr>
          </a:p>
          <a:p>
            <a:r>
              <a:rPr lang="es-CO" altLang="es-ES" sz="2400">
                <a:solidFill>
                  <a:schemeClr val="bg1"/>
                </a:solidFill>
                <a:latin typeface="OCR A Std" panose="020F0609000104060307" charset="0"/>
                <a:cs typeface="OCR A Std" panose="020F0609000104060307" charset="0"/>
              </a:rPr>
              <a:t>2 Subir</a:t>
            </a:r>
            <a:endParaRPr lang="es-CO" altLang="es-ES" sz="2400">
              <a:solidFill>
                <a:schemeClr val="bg1"/>
              </a:solidFill>
              <a:latin typeface="OCR A Std" panose="020F0609000104060307" charset="0"/>
              <a:cs typeface="OCR A Std" panose="020F0609000104060307" charset="0"/>
            </a:endParaRPr>
          </a:p>
          <a:p>
            <a:r>
              <a:rPr lang="es-CO" altLang="es-ES" sz="2400">
                <a:solidFill>
                  <a:schemeClr val="bg1"/>
                </a:solidFill>
                <a:latin typeface="OCR A Std" panose="020F0609000104060307" charset="0"/>
                <a:cs typeface="OCR A Std" panose="020F0609000104060307" charset="0"/>
              </a:rPr>
              <a:t>3 Nuevo</a:t>
            </a:r>
            <a:endParaRPr lang="es-CO" altLang="es-ES" sz="2400">
              <a:solidFill>
                <a:schemeClr val="bg1"/>
              </a:solidFill>
              <a:latin typeface="OCR A Std" panose="020F0609000104060307" charset="0"/>
              <a:cs typeface="OCR A Std" panose="020F0609000104060307" charset="0"/>
            </a:endParaRPr>
          </a:p>
          <a:p>
            <a:r>
              <a:rPr lang="es-CO" altLang="es-ES" sz="2400">
                <a:solidFill>
                  <a:schemeClr val="bg1"/>
                </a:solidFill>
                <a:latin typeface="OCR A Std" panose="020F0609000104060307" charset="0"/>
                <a:cs typeface="OCR A Std" panose="020F0609000104060307" charset="0"/>
              </a:rPr>
              <a:t>4 Abrir</a:t>
            </a:r>
            <a:endParaRPr lang="es-CO" altLang="es-ES" sz="2400">
              <a:solidFill>
                <a:schemeClr val="bg1"/>
              </a:solidFill>
              <a:latin typeface="OCR A Std" panose="020F0609000104060307" charset="0"/>
              <a:cs typeface="OCR A Std" panose="020F0609000104060307" charset="0"/>
            </a:endParaRPr>
          </a:p>
          <a:p>
            <a:r>
              <a:rPr lang="es-CO" altLang="es-ES" sz="2400">
                <a:solidFill>
                  <a:schemeClr val="bg1"/>
                </a:solidFill>
                <a:latin typeface="OCR A Std" panose="020F0609000104060307" charset="0"/>
                <a:cs typeface="OCR A Std" panose="020F0609000104060307" charset="0"/>
              </a:rPr>
              <a:t>5 Salvar</a:t>
            </a:r>
            <a:endParaRPr lang="es-CO" altLang="es-ES" sz="2400">
              <a:solidFill>
                <a:schemeClr val="bg1"/>
              </a:solidFill>
              <a:latin typeface="OCR A Std" panose="020F0609000104060307" charset="0"/>
              <a:cs typeface="OCR A Std" panose="020F0609000104060307" charset="0"/>
            </a:endParaRPr>
          </a:p>
          <a:p>
            <a:r>
              <a:rPr lang="es-CO" altLang="es-ES" sz="2400">
                <a:solidFill>
                  <a:schemeClr val="bg1"/>
                </a:solidFill>
                <a:latin typeface="OCR A Std" panose="020F0609000104060307" charset="0"/>
                <a:cs typeface="OCR A Std" panose="020F0609000104060307" charset="0"/>
              </a:rPr>
              <a:t>6 Monitor Serie</a:t>
            </a:r>
            <a:endParaRPr lang="es-CO" altLang="es-ES" sz="2400">
              <a:solidFill>
                <a:schemeClr val="bg1"/>
              </a:solidFill>
              <a:latin typeface="OCR A Std" panose="020F0609000104060307" charset="0"/>
              <a:cs typeface="OCR A Std" panose="020F0609000104060307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n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9020" y="1281430"/>
            <a:ext cx="7590790" cy="4295140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9594215" y="4458335"/>
            <a:ext cx="2150745" cy="2150745"/>
            <a:chOff x="2607" y="3510"/>
            <a:chExt cx="6364" cy="6364"/>
          </a:xfrm>
        </p:grpSpPr>
        <p:sp>
          <p:nvSpPr>
            <p:cNvPr id="11" name="Estrella de 10 puntas 10"/>
            <p:cNvSpPr/>
            <p:nvPr/>
          </p:nvSpPr>
          <p:spPr>
            <a:xfrm>
              <a:off x="2607" y="3510"/>
              <a:ext cx="6365" cy="6365"/>
            </a:xfrm>
            <a:prstGeom prst="star10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s-ES" altLang="en-US"/>
            </a:p>
          </p:txBody>
        </p:sp>
        <p:pic>
          <p:nvPicPr>
            <p:cNvPr id="12" name="Imagen 11" descr="600_47301240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19281" t="8014" r="13127"/>
            <a:stretch>
              <a:fillRect/>
            </a:stretch>
          </p:blipFill>
          <p:spPr>
            <a:xfrm>
              <a:off x="3942" y="5191"/>
              <a:ext cx="4560" cy="3497"/>
            </a:xfrm>
            <a:prstGeom prst="rect">
              <a:avLst/>
            </a:prstGeom>
          </p:spPr>
        </p:pic>
      </p:grpSp>
      <p:sp>
        <p:nvSpPr>
          <p:cNvPr id="13" name="Cuadro de texto 12"/>
          <p:cNvSpPr txBox="1"/>
          <p:nvPr/>
        </p:nvSpPr>
        <p:spPr>
          <a:xfrm>
            <a:off x="241300" y="206375"/>
            <a:ext cx="1108837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s-CO" altLang="es-ES" sz="5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Std" panose="020F0609000104060307" charset="0"/>
                <a:cs typeface="OCR A Std" panose="020F0609000104060307" charset="0"/>
              </a:rPr>
              <a:t>GESTIÓN DE LIBRERÍAS</a:t>
            </a:r>
            <a:endParaRPr lang="es-CO" altLang="es-ES" sz="5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Std" panose="020F0609000104060307" charset="0"/>
              <a:cs typeface="OCR A Std" panose="020F0609000104060307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rcRect l="42988" t="14784" r="33875" b="43441"/>
          <a:stretch>
            <a:fillRect/>
          </a:stretch>
        </p:blipFill>
        <p:spPr>
          <a:xfrm>
            <a:off x="289560" y="1281430"/>
            <a:ext cx="3009900" cy="30556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n 1"/>
          <p:cNvPicPr>
            <a:picLocks noChangeAspect="1"/>
          </p:cNvPicPr>
          <p:nvPr/>
        </p:nvPicPr>
        <p:blipFill>
          <a:blip r:embed="rId1"/>
          <a:srcRect l="42944" t="11173" r="16235" b="1910"/>
          <a:stretch>
            <a:fillRect/>
          </a:stretch>
        </p:blipFill>
        <p:spPr>
          <a:xfrm>
            <a:off x="3183890" y="252095"/>
            <a:ext cx="5310505" cy="6357620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9594215" y="4458335"/>
            <a:ext cx="2150745" cy="2150745"/>
            <a:chOff x="2607" y="3510"/>
            <a:chExt cx="6364" cy="6364"/>
          </a:xfrm>
        </p:grpSpPr>
        <p:sp>
          <p:nvSpPr>
            <p:cNvPr id="11" name="Estrella de 10 puntas 10"/>
            <p:cNvSpPr/>
            <p:nvPr/>
          </p:nvSpPr>
          <p:spPr>
            <a:xfrm>
              <a:off x="2607" y="3510"/>
              <a:ext cx="6365" cy="6365"/>
            </a:xfrm>
            <a:prstGeom prst="star10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s-ES" altLang="en-US"/>
            </a:p>
          </p:txBody>
        </p:sp>
        <p:pic>
          <p:nvPicPr>
            <p:cNvPr id="12" name="Imagen 11" descr="600_47301240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19281" t="8014" r="13127"/>
            <a:stretch>
              <a:fillRect/>
            </a:stretch>
          </p:blipFill>
          <p:spPr>
            <a:xfrm>
              <a:off x="3942" y="5191"/>
              <a:ext cx="4560" cy="34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n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9125" y="1115060"/>
            <a:ext cx="8805545" cy="5427980"/>
          </a:xfrm>
          <a:prstGeom prst="rect">
            <a:avLst/>
          </a:prstGeom>
        </p:spPr>
      </p:pic>
      <p:sp>
        <p:nvSpPr>
          <p:cNvPr id="13" name="Cuadro de texto 12"/>
          <p:cNvSpPr txBox="1"/>
          <p:nvPr/>
        </p:nvSpPr>
        <p:spPr>
          <a:xfrm>
            <a:off x="267970" y="180975"/>
            <a:ext cx="10957560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s-CO" altLang="es-ES" sz="6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Std" panose="020F0609000104060307" charset="0"/>
                <a:cs typeface="OCR A Std" panose="020F0609000104060307" charset="0"/>
              </a:rPr>
              <a:t>IDE</a:t>
            </a:r>
            <a:r>
              <a:rPr lang="es-CO" altLang="es-E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Std" panose="020F0609000104060307" charset="0"/>
                <a:cs typeface="OCR A Std" panose="020F0609000104060307" charset="0"/>
              </a:rPr>
              <a:t>Alternativo-Programino</a:t>
            </a:r>
            <a:endParaRPr lang="es-CO" altLang="es-E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Std" panose="020F0609000104060307" charset="0"/>
              <a:cs typeface="OCR A Std" panose="020F0609000104060307" charset="0"/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9594215" y="4458335"/>
            <a:ext cx="2150745" cy="2150745"/>
            <a:chOff x="2607" y="3510"/>
            <a:chExt cx="6364" cy="6364"/>
          </a:xfrm>
        </p:grpSpPr>
        <p:sp>
          <p:nvSpPr>
            <p:cNvPr id="11" name="Estrella de 10 puntas 10"/>
            <p:cNvSpPr/>
            <p:nvPr/>
          </p:nvSpPr>
          <p:spPr>
            <a:xfrm>
              <a:off x="2607" y="3510"/>
              <a:ext cx="6365" cy="6365"/>
            </a:xfrm>
            <a:prstGeom prst="star10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s-ES" altLang="en-US"/>
            </a:p>
          </p:txBody>
        </p:sp>
        <p:pic>
          <p:nvPicPr>
            <p:cNvPr id="12" name="Imagen 11" descr="600_47301240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19281" t="8014" r="13127"/>
            <a:stretch>
              <a:fillRect/>
            </a:stretch>
          </p:blipFill>
          <p:spPr>
            <a:xfrm>
              <a:off x="3942" y="5191"/>
              <a:ext cx="4560" cy="3497"/>
            </a:xfrm>
            <a:prstGeom prst="rect">
              <a:avLst/>
            </a:prstGeom>
          </p:spPr>
        </p:pic>
      </p:grpSp>
      <p:grpSp>
        <p:nvGrpSpPr>
          <p:cNvPr id="8" name="Grupo 7"/>
          <p:cNvGrpSpPr/>
          <p:nvPr/>
        </p:nvGrpSpPr>
        <p:grpSpPr>
          <a:xfrm>
            <a:off x="97155" y="2280285"/>
            <a:ext cx="1539240" cy="1002030"/>
            <a:chOff x="153" y="3591"/>
            <a:chExt cx="2424" cy="1578"/>
          </a:xfrm>
        </p:grpSpPr>
        <p:sp>
          <p:nvSpPr>
            <p:cNvPr id="7" name="Rectángulo 6"/>
            <p:cNvSpPr/>
            <p:nvPr/>
          </p:nvSpPr>
          <p:spPr>
            <a:xfrm>
              <a:off x="153" y="3591"/>
              <a:ext cx="2424" cy="15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9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s-ES" altLang="en-US"/>
            </a:p>
          </p:txBody>
        </p:sp>
        <p:sp>
          <p:nvSpPr>
            <p:cNvPr id="3" name="Cuadro de texto 2"/>
            <p:cNvSpPr txBox="1"/>
            <p:nvPr/>
          </p:nvSpPr>
          <p:spPr>
            <a:xfrm>
              <a:off x="153" y="3767"/>
              <a:ext cx="2425" cy="13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es-CO" altLang="es-ES" sz="480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rgbClr val="00979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Std" panose="020F0609000104060307" charset="0"/>
                  <a:cs typeface="OCR A Std" panose="020F0609000104060307" charset="0"/>
                </a:rPr>
                <a:t>€29</a:t>
              </a:r>
              <a:endParaRPr lang="es-CO" altLang="es-ES" sz="4800">
                <a:ln w="10160">
                  <a:solidFill>
                    <a:schemeClr val="bg1"/>
                  </a:solidFill>
                  <a:prstDash val="solid"/>
                </a:ln>
                <a:solidFill>
                  <a:srgbClr val="0097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Std" panose="020F0609000104060307" charset="0"/>
                <a:cs typeface="OCR A Std" panose="020F0609000104060307" charset="0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ángulo 11"/>
          <p:cNvSpPr/>
          <p:nvPr/>
        </p:nvSpPr>
        <p:spPr>
          <a:xfrm>
            <a:off x="674370" y="691515"/>
            <a:ext cx="10676890" cy="5475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 b="1"/>
          </a:p>
        </p:txBody>
      </p:sp>
      <p:pic>
        <p:nvPicPr>
          <p:cNvPr id="5" name="Imagen 4" descr="pdf-icon-datashee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1385" y="1606550"/>
            <a:ext cx="2016125" cy="2016125"/>
          </a:xfrm>
          <a:prstGeom prst="rect">
            <a:avLst/>
          </a:prstGeom>
        </p:spPr>
      </p:pic>
      <p:pic>
        <p:nvPicPr>
          <p:cNvPr id="7" name="Imagen 6" descr="3-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870" y="1604010"/>
            <a:ext cx="2018030" cy="2018030"/>
          </a:xfrm>
          <a:prstGeom prst="rect">
            <a:avLst/>
          </a:prstGeom>
        </p:spPr>
      </p:pic>
      <p:pic>
        <p:nvPicPr>
          <p:cNvPr id="8" name="Imagen 7" descr="wb-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640" y="1603375"/>
            <a:ext cx="2018030" cy="2018030"/>
          </a:xfrm>
          <a:prstGeom prst="rect">
            <a:avLst/>
          </a:prstGeom>
        </p:spPr>
      </p:pic>
      <p:pic>
        <p:nvPicPr>
          <p:cNvPr id="10" name="Imagen 9" descr="sensor-ultrasonido-analogico-us-0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290" y="1605280"/>
            <a:ext cx="2016125" cy="2016125"/>
          </a:xfrm>
          <a:prstGeom prst="rect">
            <a:avLst/>
          </a:prstGeom>
        </p:spPr>
      </p:pic>
      <p:pic>
        <p:nvPicPr>
          <p:cNvPr id="11" name="Imagen 10" descr="~problem---analyse---lösung_10387859_high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8310" y="4049395"/>
            <a:ext cx="3134995" cy="1828800"/>
          </a:xfrm>
          <a:prstGeom prst="rect">
            <a:avLst/>
          </a:prstGeom>
        </p:spPr>
      </p:pic>
      <p:sp>
        <p:nvSpPr>
          <p:cNvPr id="13" name="Cuadro de texto 12"/>
          <p:cNvSpPr txBox="1"/>
          <p:nvPr/>
        </p:nvSpPr>
        <p:spPr>
          <a:xfrm>
            <a:off x="553720" y="58420"/>
            <a:ext cx="479933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s-CO" altLang="es-ES" sz="4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Std" panose="020F0609000104060307" charset="0"/>
                <a:cs typeface="OCR A Std" panose="020F0609000104060307" charset="0"/>
              </a:rPr>
              <a:t>ELEMENTOS</a:t>
            </a:r>
            <a:endParaRPr lang="es-CO" altLang="es-ES" sz="48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Std" panose="020F0609000104060307" charset="0"/>
              <a:cs typeface="OCR A Std" panose="020F0609000104060307" charset="0"/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9594215" y="4458335"/>
            <a:ext cx="2150745" cy="2150745"/>
            <a:chOff x="2607" y="3510"/>
            <a:chExt cx="6364" cy="6364"/>
          </a:xfrm>
        </p:grpSpPr>
        <p:sp>
          <p:nvSpPr>
            <p:cNvPr id="15" name="Estrella de 10 puntas 14"/>
            <p:cNvSpPr/>
            <p:nvPr/>
          </p:nvSpPr>
          <p:spPr>
            <a:xfrm>
              <a:off x="2607" y="3510"/>
              <a:ext cx="6365" cy="6365"/>
            </a:xfrm>
            <a:prstGeom prst="star10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s-ES" altLang="en-US"/>
            </a:p>
          </p:txBody>
        </p:sp>
        <p:pic>
          <p:nvPicPr>
            <p:cNvPr id="16" name="Imagen 15" descr="600_473012401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19281" t="8014" r="13127"/>
            <a:stretch>
              <a:fillRect/>
            </a:stretch>
          </p:blipFill>
          <p:spPr>
            <a:xfrm>
              <a:off x="3942" y="5191"/>
              <a:ext cx="4560" cy="34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n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985" y="193040"/>
            <a:ext cx="8907145" cy="6471920"/>
          </a:xfrm>
          <a:prstGeom prst="rect">
            <a:avLst/>
          </a:prstGeom>
        </p:spPr>
      </p:pic>
      <p:grpSp>
        <p:nvGrpSpPr>
          <p:cNvPr id="14" name="Grupo 13"/>
          <p:cNvGrpSpPr/>
          <p:nvPr/>
        </p:nvGrpSpPr>
        <p:grpSpPr>
          <a:xfrm>
            <a:off x="9594215" y="4458335"/>
            <a:ext cx="2150745" cy="2150745"/>
            <a:chOff x="2607" y="3510"/>
            <a:chExt cx="6364" cy="6364"/>
          </a:xfrm>
        </p:grpSpPr>
        <p:sp>
          <p:nvSpPr>
            <p:cNvPr id="15" name="Estrella de 10 puntas 14"/>
            <p:cNvSpPr/>
            <p:nvPr/>
          </p:nvSpPr>
          <p:spPr>
            <a:xfrm>
              <a:off x="2607" y="3510"/>
              <a:ext cx="6365" cy="6365"/>
            </a:xfrm>
            <a:prstGeom prst="star10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s-ES" altLang="en-US"/>
            </a:p>
          </p:txBody>
        </p:sp>
        <p:pic>
          <p:nvPicPr>
            <p:cNvPr id="16" name="Imagen 15" descr="600_47301240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19281" t="8014" r="13127"/>
            <a:stretch>
              <a:fillRect/>
            </a:stretch>
          </p:blipFill>
          <p:spPr>
            <a:xfrm>
              <a:off x="3942" y="5191"/>
              <a:ext cx="4560" cy="34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ángulo 11"/>
          <p:cNvSpPr/>
          <p:nvPr/>
        </p:nvSpPr>
        <p:spPr>
          <a:xfrm>
            <a:off x="674370" y="691515"/>
            <a:ext cx="10918825" cy="5475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s-ES" altLang="en-US" b="1"/>
              <a:t>void setup() {</a:t>
            </a:r>
            <a:endParaRPr lang="es-ES" altLang="en-US" b="1"/>
          </a:p>
          <a:p>
            <a:pPr algn="ctr"/>
            <a:r>
              <a:rPr lang="es-ES" altLang="en-US" b="1"/>
              <a:t>  // put your setup code here, to run once:</a:t>
            </a:r>
            <a:endParaRPr lang="es-ES" altLang="en-US" b="1"/>
          </a:p>
          <a:p>
            <a:pPr algn="ctr"/>
            <a:endParaRPr lang="es-ES" altLang="en-US" b="1"/>
          </a:p>
          <a:p>
            <a:pPr algn="ctr"/>
            <a:r>
              <a:rPr lang="es-ES" altLang="en-US" b="1"/>
              <a:t>}</a:t>
            </a:r>
            <a:endParaRPr lang="es-ES" altLang="en-US" b="1"/>
          </a:p>
          <a:p>
            <a:pPr algn="ctr"/>
            <a:endParaRPr lang="es-ES" altLang="en-US" b="1"/>
          </a:p>
          <a:p>
            <a:pPr algn="ctr"/>
            <a:r>
              <a:rPr lang="es-ES" altLang="en-US" b="1"/>
              <a:t>void loop() {</a:t>
            </a:r>
            <a:endParaRPr lang="es-ES" altLang="en-US" b="1"/>
          </a:p>
          <a:p>
            <a:pPr algn="ctr"/>
            <a:r>
              <a:rPr lang="es-ES" altLang="en-US" b="1"/>
              <a:t>  // put your main code here, to run repeatedly:</a:t>
            </a:r>
            <a:endParaRPr lang="es-ES" altLang="en-US" b="1"/>
          </a:p>
          <a:p>
            <a:pPr algn="ctr"/>
            <a:endParaRPr lang="es-ES" altLang="en-US" b="1"/>
          </a:p>
          <a:p>
            <a:pPr algn="ctr"/>
            <a:r>
              <a:rPr lang="es-ES" altLang="en-US" b="1"/>
              <a:t>}</a:t>
            </a:r>
            <a:endParaRPr lang="es-ES" altLang="en-US" b="1"/>
          </a:p>
        </p:txBody>
      </p:sp>
      <p:sp>
        <p:nvSpPr>
          <p:cNvPr id="2" name="Cuadro de texto 1"/>
          <p:cNvSpPr txBox="1"/>
          <p:nvPr/>
        </p:nvSpPr>
        <p:spPr>
          <a:xfrm>
            <a:off x="840740" y="1085850"/>
            <a:ext cx="1075182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void</a:t>
            </a:r>
            <a:r>
              <a:rPr lang="es-ES" altLang="en-US" sz="2400"/>
              <a:t> </a:t>
            </a:r>
            <a:r>
              <a:rPr lang="es-ES" altLang="en-US" sz="2400">
                <a:solidFill>
                  <a:srgbClr val="92D050"/>
                </a:solidFill>
              </a:rPr>
              <a:t>setup</a:t>
            </a:r>
            <a:r>
              <a:rPr lang="es-ES" altLang="en-US" sz="2400"/>
              <a:t>() {</a:t>
            </a:r>
            <a:endParaRPr lang="es-ES" altLang="en-US" sz="2400"/>
          </a:p>
          <a:p>
            <a:r>
              <a:rPr lang="es-ES" altLang="en-US" sz="2400"/>
              <a:t> </a:t>
            </a:r>
            <a:r>
              <a:rPr lang="es-ES" altLang="en-US" sz="2400">
                <a:solidFill>
                  <a:schemeClr val="bg2">
                    <a:lumMod val="75000"/>
                  </a:schemeClr>
                </a:solidFill>
              </a:rPr>
              <a:t> // put your setup code here, to run once:</a:t>
            </a:r>
            <a:endParaRPr lang="es-ES" altLang="en-US" sz="2400"/>
          </a:p>
          <a:p>
            <a:r>
              <a:rPr lang="es-ES" altLang="en-US" sz="2400"/>
              <a:t>  </a:t>
            </a:r>
            <a:r>
              <a:rPr lang="es-ES" altLang="en-US" sz="2400">
                <a:solidFill>
                  <a:srgbClr val="FFC000"/>
                </a:solidFill>
              </a:rPr>
              <a:t>pinMode</a:t>
            </a:r>
            <a:r>
              <a:rPr lang="es-ES" altLang="en-US" sz="2400"/>
              <a:t>(</a:t>
            </a:r>
            <a:r>
              <a:rPr lang="es-ES" altLang="en-US" sz="2400">
                <a:solidFill>
                  <a:srgbClr val="00B0F0"/>
                </a:solidFill>
              </a:rPr>
              <a:t>LED_BUILTIN</a:t>
            </a:r>
            <a:r>
              <a:rPr lang="es-ES" altLang="en-US" sz="2400"/>
              <a:t>, </a:t>
            </a:r>
            <a:r>
              <a:rPr lang="es-ES" altLang="en-US" sz="2400">
                <a:solidFill>
                  <a:srgbClr val="00B0F0"/>
                </a:solidFill>
              </a:rPr>
              <a:t>OUTPUT</a:t>
            </a:r>
            <a:r>
              <a:rPr lang="es-ES" altLang="en-US" sz="2400"/>
              <a:t>);</a:t>
            </a:r>
            <a:endParaRPr lang="es-ES" altLang="en-US" sz="2400"/>
          </a:p>
          <a:p>
            <a:r>
              <a:rPr lang="es-ES" altLang="en-US" sz="2400"/>
              <a:t>}</a:t>
            </a:r>
            <a:endParaRPr lang="es-ES" altLang="en-US" sz="2400"/>
          </a:p>
          <a:p>
            <a:endParaRPr lang="es-ES" altLang="en-US" sz="2400"/>
          </a:p>
          <a:p>
            <a:r>
              <a:rPr lang="es-ES" altLang="en-US" sz="2400">
                <a:solidFill>
                  <a:schemeClr val="accent1">
                    <a:lumMod val="60000"/>
                    <a:lumOff val="40000"/>
                  </a:schemeClr>
                </a:solidFill>
              </a:rPr>
              <a:t>void</a:t>
            </a:r>
            <a:r>
              <a:rPr lang="es-ES" altLang="en-US" sz="2400"/>
              <a:t> </a:t>
            </a:r>
            <a:r>
              <a:rPr lang="es-ES" altLang="en-US" sz="2400">
                <a:solidFill>
                  <a:srgbClr val="92D050"/>
                </a:solidFill>
              </a:rPr>
              <a:t>loop</a:t>
            </a:r>
            <a:r>
              <a:rPr lang="es-ES" altLang="en-US" sz="2400"/>
              <a:t>() {</a:t>
            </a:r>
            <a:endParaRPr lang="es-ES" altLang="en-US" sz="2400"/>
          </a:p>
          <a:p>
            <a:r>
              <a:rPr lang="es-ES" altLang="en-US" sz="2400">
                <a:solidFill>
                  <a:schemeClr val="bg2">
                    <a:lumMod val="75000"/>
                  </a:schemeClr>
                </a:solidFill>
              </a:rPr>
              <a:t>  // put your main code here, to run repeatedly:</a:t>
            </a:r>
            <a:endParaRPr lang="es-ES" altLang="en-US" sz="240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s-ES" altLang="en-US" sz="2400">
                <a:solidFill>
                  <a:srgbClr val="FFC000"/>
                </a:solidFill>
              </a:rPr>
              <a:t>  digitalWrite</a:t>
            </a:r>
            <a:r>
              <a:rPr lang="es-ES" altLang="en-US" sz="2400"/>
              <a:t>(</a:t>
            </a:r>
            <a:r>
              <a:rPr lang="es-ES" altLang="en-US" sz="2400">
                <a:solidFill>
                  <a:srgbClr val="00B0F0"/>
                </a:solidFill>
              </a:rPr>
              <a:t>LED_BUILTIN</a:t>
            </a:r>
            <a:r>
              <a:rPr lang="es-ES" altLang="en-US" sz="2400"/>
              <a:t>, </a:t>
            </a:r>
            <a:r>
              <a:rPr lang="es-ES" altLang="en-US" sz="2400">
                <a:solidFill>
                  <a:srgbClr val="00B0F0"/>
                </a:solidFill>
              </a:rPr>
              <a:t>HIGH</a:t>
            </a:r>
            <a:r>
              <a:rPr lang="es-ES" altLang="en-US" sz="2400"/>
              <a:t>);   </a:t>
            </a:r>
            <a:r>
              <a:rPr lang="es-ES" altLang="en-US" sz="2400">
                <a:solidFill>
                  <a:schemeClr val="bg2">
                    <a:lumMod val="75000"/>
                  </a:schemeClr>
                </a:solidFill>
              </a:rPr>
              <a:t>// turn the      LED on (HIGH is the voltage level)</a:t>
            </a:r>
            <a:endParaRPr lang="es-ES" altLang="en-US" sz="240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s-ES" altLang="en-US" sz="2400"/>
              <a:t>  </a:t>
            </a:r>
            <a:r>
              <a:rPr lang="es-ES" altLang="en-US" sz="2400">
                <a:solidFill>
                  <a:srgbClr val="FFC000"/>
                </a:solidFill>
              </a:rPr>
              <a:t>delay</a:t>
            </a:r>
            <a:r>
              <a:rPr lang="es-ES" altLang="en-US" sz="2400"/>
              <a:t>(1000);                      </a:t>
            </a:r>
            <a:r>
              <a:rPr lang="es-ES" altLang="en-US" sz="2400">
                <a:solidFill>
                  <a:schemeClr val="bg2">
                    <a:lumMod val="75000"/>
                  </a:schemeClr>
                </a:solidFill>
              </a:rPr>
              <a:t> // wait for a second</a:t>
            </a:r>
            <a:endParaRPr lang="es-ES" altLang="en-US" sz="240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s-ES" altLang="en-US" sz="2400"/>
              <a:t>  </a:t>
            </a:r>
            <a:r>
              <a:rPr lang="es-ES" altLang="en-US" sz="2400">
                <a:solidFill>
                  <a:srgbClr val="FFC000"/>
                </a:solidFill>
              </a:rPr>
              <a:t>digitalWrite</a:t>
            </a:r>
            <a:r>
              <a:rPr lang="es-ES" altLang="en-US" sz="2400"/>
              <a:t>(</a:t>
            </a:r>
            <a:r>
              <a:rPr lang="es-ES" altLang="en-US" sz="2400">
                <a:solidFill>
                  <a:srgbClr val="00B0F0"/>
                </a:solidFill>
              </a:rPr>
              <a:t>LED_BUILTIN</a:t>
            </a:r>
            <a:r>
              <a:rPr lang="es-ES" altLang="en-US" sz="2400"/>
              <a:t>, </a:t>
            </a:r>
            <a:r>
              <a:rPr lang="es-ES" altLang="en-US" sz="2400">
                <a:solidFill>
                  <a:srgbClr val="00B0F0"/>
                </a:solidFill>
              </a:rPr>
              <a:t>LOW</a:t>
            </a:r>
            <a:r>
              <a:rPr lang="es-ES" altLang="en-US" sz="2400"/>
              <a:t>);    </a:t>
            </a:r>
            <a:r>
              <a:rPr lang="es-ES" altLang="en-US" sz="2400">
                <a:solidFill>
                  <a:schemeClr val="bg2">
                    <a:lumMod val="75000"/>
                  </a:schemeClr>
                </a:solidFill>
              </a:rPr>
              <a:t>// turn the LED off by making the voltage LOW</a:t>
            </a:r>
            <a:endParaRPr lang="es-ES" altLang="en-US" sz="240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s-ES" altLang="en-US" sz="2400"/>
              <a:t>  </a:t>
            </a:r>
            <a:r>
              <a:rPr lang="es-ES" altLang="en-US" sz="2400">
                <a:solidFill>
                  <a:srgbClr val="FFC000"/>
                </a:solidFill>
              </a:rPr>
              <a:t>delay</a:t>
            </a:r>
            <a:r>
              <a:rPr lang="es-ES" altLang="en-US" sz="2400"/>
              <a:t>(1000); </a:t>
            </a:r>
            <a:endParaRPr lang="es-ES" altLang="en-US" sz="2400"/>
          </a:p>
          <a:p>
            <a:r>
              <a:rPr lang="es-ES" altLang="en-US" sz="2400"/>
              <a:t>}</a:t>
            </a:r>
            <a:endParaRPr lang="es-ES" altLang="en-US" sz="2400"/>
          </a:p>
        </p:txBody>
      </p:sp>
      <p:grpSp>
        <p:nvGrpSpPr>
          <p:cNvPr id="14" name="Grupo 13"/>
          <p:cNvGrpSpPr/>
          <p:nvPr/>
        </p:nvGrpSpPr>
        <p:grpSpPr>
          <a:xfrm>
            <a:off x="9594215" y="4458335"/>
            <a:ext cx="2150745" cy="2150745"/>
            <a:chOff x="2607" y="3510"/>
            <a:chExt cx="6364" cy="6364"/>
          </a:xfrm>
        </p:grpSpPr>
        <p:sp>
          <p:nvSpPr>
            <p:cNvPr id="15" name="Estrella de 10 puntas 14"/>
            <p:cNvSpPr/>
            <p:nvPr/>
          </p:nvSpPr>
          <p:spPr>
            <a:xfrm>
              <a:off x="2607" y="3510"/>
              <a:ext cx="6365" cy="6365"/>
            </a:xfrm>
            <a:prstGeom prst="star10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s-ES" altLang="en-US"/>
            </a:p>
          </p:txBody>
        </p:sp>
        <p:pic>
          <p:nvPicPr>
            <p:cNvPr id="16" name="Imagen 15" descr="600_473012401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19281" t="8014" r="13127"/>
            <a:stretch>
              <a:fillRect/>
            </a:stretch>
          </p:blipFill>
          <p:spPr>
            <a:xfrm>
              <a:off x="3942" y="5191"/>
              <a:ext cx="4560" cy="34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n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" y="142875"/>
            <a:ext cx="5247640" cy="640016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970" y="142875"/>
            <a:ext cx="5276215" cy="6419215"/>
          </a:xfrm>
          <a:prstGeom prst="rect">
            <a:avLst/>
          </a:prstGeom>
        </p:spPr>
      </p:pic>
      <p:grpSp>
        <p:nvGrpSpPr>
          <p:cNvPr id="14" name="Grupo 13"/>
          <p:cNvGrpSpPr/>
          <p:nvPr/>
        </p:nvGrpSpPr>
        <p:grpSpPr>
          <a:xfrm>
            <a:off x="9594215" y="4458335"/>
            <a:ext cx="2150745" cy="2150745"/>
            <a:chOff x="2607" y="3510"/>
            <a:chExt cx="6364" cy="6364"/>
          </a:xfrm>
        </p:grpSpPr>
        <p:sp>
          <p:nvSpPr>
            <p:cNvPr id="15" name="Estrella de 10 puntas 14"/>
            <p:cNvSpPr/>
            <p:nvPr/>
          </p:nvSpPr>
          <p:spPr>
            <a:xfrm>
              <a:off x="2607" y="3510"/>
              <a:ext cx="6365" cy="6365"/>
            </a:xfrm>
            <a:prstGeom prst="star10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s-ES" altLang="en-US"/>
            </a:p>
          </p:txBody>
        </p:sp>
        <p:pic>
          <p:nvPicPr>
            <p:cNvPr id="16" name="Imagen 15" descr="600_47301240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19281" t="8014" r="13127"/>
            <a:stretch>
              <a:fillRect/>
            </a:stretch>
          </p:blipFill>
          <p:spPr>
            <a:xfrm>
              <a:off x="3942" y="5191"/>
              <a:ext cx="4560" cy="34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n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4660" y="229235"/>
            <a:ext cx="5276215" cy="6400165"/>
          </a:xfrm>
          <a:prstGeom prst="rect">
            <a:avLst/>
          </a:prstGeom>
        </p:spPr>
      </p:pic>
      <p:grpSp>
        <p:nvGrpSpPr>
          <p:cNvPr id="14" name="Grupo 13"/>
          <p:cNvGrpSpPr/>
          <p:nvPr/>
        </p:nvGrpSpPr>
        <p:grpSpPr>
          <a:xfrm>
            <a:off x="9594215" y="4458335"/>
            <a:ext cx="2150745" cy="2150745"/>
            <a:chOff x="2607" y="3510"/>
            <a:chExt cx="6364" cy="6364"/>
          </a:xfrm>
        </p:grpSpPr>
        <p:sp>
          <p:nvSpPr>
            <p:cNvPr id="15" name="Estrella de 10 puntas 14"/>
            <p:cNvSpPr/>
            <p:nvPr/>
          </p:nvSpPr>
          <p:spPr>
            <a:xfrm>
              <a:off x="2607" y="3510"/>
              <a:ext cx="6365" cy="6365"/>
            </a:xfrm>
            <a:prstGeom prst="star10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s-ES" altLang="en-US"/>
            </a:p>
          </p:txBody>
        </p:sp>
        <p:pic>
          <p:nvPicPr>
            <p:cNvPr id="16" name="Imagen 15" descr="600_47301240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19281" t="8014" r="13127"/>
            <a:stretch>
              <a:fillRect/>
            </a:stretch>
          </p:blipFill>
          <p:spPr>
            <a:xfrm>
              <a:off x="3942" y="5191"/>
              <a:ext cx="4560" cy="34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ángulo 11"/>
          <p:cNvSpPr/>
          <p:nvPr/>
        </p:nvSpPr>
        <p:spPr>
          <a:xfrm>
            <a:off x="674370" y="703580"/>
            <a:ext cx="10676890" cy="5475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 b="1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4505325" y="2528570"/>
            <a:ext cx="2542540" cy="1800225"/>
          </a:xfrm>
          <a:prstGeom prst="rect">
            <a:avLst/>
          </a:prstGeom>
        </p:spPr>
      </p:pic>
      <p:sp>
        <p:nvSpPr>
          <p:cNvPr id="7" name="Cuadro de texto 6"/>
          <p:cNvSpPr txBox="1"/>
          <p:nvPr/>
        </p:nvSpPr>
        <p:spPr>
          <a:xfrm>
            <a:off x="2746375" y="3065145"/>
            <a:ext cx="11696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s-CO" altLang="es-ES">
                <a:solidFill>
                  <a:srgbClr val="00979C"/>
                </a:solidFill>
                <a:latin typeface="OCR A Std" panose="020F0609000104060307" charset="0"/>
                <a:cs typeface="OCR A Std" panose="020F0609000104060307" charset="0"/>
              </a:rPr>
              <a:t>INPUTS</a:t>
            </a:r>
            <a:endParaRPr lang="es-CO" altLang="es-ES">
              <a:solidFill>
                <a:srgbClr val="00979C"/>
              </a:solidFill>
              <a:latin typeface="OCR A Std" panose="020F0609000104060307" charset="0"/>
              <a:cs typeface="OCR A Std" panose="020F0609000104060307" charset="0"/>
            </a:endParaRPr>
          </a:p>
        </p:txBody>
      </p:sp>
      <p:sp>
        <p:nvSpPr>
          <p:cNvPr id="8" name="Cuadro de texto 7"/>
          <p:cNvSpPr txBox="1"/>
          <p:nvPr/>
        </p:nvSpPr>
        <p:spPr>
          <a:xfrm>
            <a:off x="7014845" y="3065145"/>
            <a:ext cx="1334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s-CO" altLang="es-ES">
                <a:solidFill>
                  <a:srgbClr val="00979C"/>
                </a:solidFill>
                <a:latin typeface="OCR A Std" panose="020F0609000104060307" charset="0"/>
                <a:cs typeface="OCR A Std" panose="020F0609000104060307" charset="0"/>
              </a:rPr>
              <a:t>OUTPUTS</a:t>
            </a:r>
            <a:endParaRPr lang="es-CO" altLang="es-ES">
              <a:solidFill>
                <a:srgbClr val="00979C"/>
              </a:solidFill>
              <a:latin typeface="OCR A Std" panose="020F0609000104060307" charset="0"/>
              <a:cs typeface="OCR A Std" panose="020F0609000104060307" charset="0"/>
            </a:endParaRPr>
          </a:p>
        </p:txBody>
      </p:sp>
      <p:sp>
        <p:nvSpPr>
          <p:cNvPr id="9" name="Flecha derecha 8"/>
          <p:cNvSpPr/>
          <p:nvPr/>
        </p:nvSpPr>
        <p:spPr>
          <a:xfrm>
            <a:off x="2611120" y="3151505"/>
            <a:ext cx="1840230" cy="1030605"/>
          </a:xfrm>
          <a:prstGeom prst="rightArrow">
            <a:avLst/>
          </a:prstGeom>
          <a:solidFill>
            <a:srgbClr val="00979C"/>
          </a:solidFill>
          <a:ln>
            <a:solidFill>
              <a:srgbClr val="009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10" name="Flecha derecha 9"/>
          <p:cNvSpPr/>
          <p:nvPr/>
        </p:nvSpPr>
        <p:spPr>
          <a:xfrm>
            <a:off x="7076440" y="3151505"/>
            <a:ext cx="1840230" cy="1030605"/>
          </a:xfrm>
          <a:prstGeom prst="rightArrow">
            <a:avLst/>
          </a:prstGeom>
          <a:solidFill>
            <a:srgbClr val="00979C"/>
          </a:solidFill>
          <a:ln>
            <a:solidFill>
              <a:srgbClr val="009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11" name="Cuadro de texto 10"/>
          <p:cNvSpPr txBox="1"/>
          <p:nvPr/>
        </p:nvSpPr>
        <p:spPr>
          <a:xfrm>
            <a:off x="4876800" y="1572895"/>
            <a:ext cx="1334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s-CO" altLang="es-ES">
                <a:solidFill>
                  <a:srgbClr val="00979C"/>
                </a:solidFill>
                <a:latin typeface="OCR A Std" panose="020F0609000104060307" charset="0"/>
                <a:cs typeface="OCR A Std" panose="020F0609000104060307" charset="0"/>
              </a:rPr>
              <a:t>PROCESS</a:t>
            </a:r>
            <a:endParaRPr lang="es-CO" altLang="es-ES">
              <a:solidFill>
                <a:srgbClr val="00979C"/>
              </a:solidFill>
              <a:latin typeface="OCR A Std" panose="020F0609000104060307" charset="0"/>
              <a:cs typeface="OCR A Std" panose="020F0609000104060307" charset="0"/>
            </a:endParaRPr>
          </a:p>
        </p:txBody>
      </p:sp>
      <p:sp>
        <p:nvSpPr>
          <p:cNvPr id="14" name="Cuadro de texto 13"/>
          <p:cNvSpPr txBox="1"/>
          <p:nvPr/>
        </p:nvSpPr>
        <p:spPr>
          <a:xfrm>
            <a:off x="3075305" y="3977005"/>
            <a:ext cx="8407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s-CO" altLang="es-ES">
                <a:solidFill>
                  <a:srgbClr val="00979C"/>
                </a:solidFill>
                <a:latin typeface="OCR A Std" panose="020F0609000104060307" charset="0"/>
                <a:cs typeface="OCR A Std" panose="020F0609000104060307" charset="0"/>
              </a:rPr>
              <a:t>READ</a:t>
            </a:r>
            <a:endParaRPr lang="es-CO" altLang="es-ES">
              <a:solidFill>
                <a:srgbClr val="00979C"/>
              </a:solidFill>
              <a:latin typeface="OCR A Std" panose="020F0609000104060307" charset="0"/>
              <a:cs typeface="OCR A Std" panose="020F0609000104060307" charset="0"/>
            </a:endParaRPr>
          </a:p>
        </p:txBody>
      </p:sp>
      <p:sp>
        <p:nvSpPr>
          <p:cNvPr id="15" name="Cuadro de texto 14"/>
          <p:cNvSpPr txBox="1"/>
          <p:nvPr/>
        </p:nvSpPr>
        <p:spPr>
          <a:xfrm>
            <a:off x="7508240" y="3977005"/>
            <a:ext cx="8407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s-CO" altLang="es-ES">
                <a:solidFill>
                  <a:srgbClr val="00979C"/>
                </a:solidFill>
                <a:latin typeface="OCR A Std" panose="020F0609000104060307" charset="0"/>
                <a:cs typeface="OCR A Std" panose="020F0609000104060307" charset="0"/>
              </a:rPr>
              <a:t>TAKE</a:t>
            </a:r>
            <a:endParaRPr lang="es-CO" altLang="es-ES">
              <a:solidFill>
                <a:srgbClr val="00979C"/>
              </a:solidFill>
              <a:latin typeface="OCR A Std" panose="020F0609000104060307" charset="0"/>
              <a:cs typeface="OCR A Std" panose="020F0609000104060307" charset="0"/>
            </a:endParaRPr>
          </a:p>
        </p:txBody>
      </p:sp>
      <p:sp>
        <p:nvSpPr>
          <p:cNvPr id="16" name="Cuadro de texto 15"/>
          <p:cNvSpPr txBox="1"/>
          <p:nvPr/>
        </p:nvSpPr>
        <p:spPr>
          <a:xfrm>
            <a:off x="4876165" y="1825625"/>
            <a:ext cx="8407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s-CO" altLang="es-ES">
                <a:solidFill>
                  <a:srgbClr val="00979C"/>
                </a:solidFill>
                <a:latin typeface="OCR A Std" panose="020F0609000104060307" charset="0"/>
                <a:cs typeface="OCR A Std" panose="020F0609000104060307" charset="0"/>
              </a:rPr>
              <a:t>MAKE</a:t>
            </a:r>
            <a:endParaRPr lang="es-CO" altLang="es-ES">
              <a:solidFill>
                <a:srgbClr val="00979C"/>
              </a:solidFill>
              <a:latin typeface="OCR A Std" panose="020F0609000104060307" charset="0"/>
              <a:cs typeface="OCR A Std" panose="020F0609000104060307" charset="0"/>
            </a:endParaRPr>
          </a:p>
        </p:txBody>
      </p:sp>
      <p:grpSp>
        <p:nvGrpSpPr>
          <p:cNvPr id="17" name="Grupo 16"/>
          <p:cNvGrpSpPr/>
          <p:nvPr/>
        </p:nvGrpSpPr>
        <p:grpSpPr>
          <a:xfrm>
            <a:off x="9594215" y="4458335"/>
            <a:ext cx="2150745" cy="2150745"/>
            <a:chOff x="2607" y="3510"/>
            <a:chExt cx="6364" cy="6364"/>
          </a:xfrm>
        </p:grpSpPr>
        <p:sp>
          <p:nvSpPr>
            <p:cNvPr id="18" name="Estrella de 10 puntas 17"/>
            <p:cNvSpPr/>
            <p:nvPr/>
          </p:nvSpPr>
          <p:spPr>
            <a:xfrm>
              <a:off x="2607" y="3510"/>
              <a:ext cx="6365" cy="6365"/>
            </a:xfrm>
            <a:prstGeom prst="star10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s-ES" altLang="en-US"/>
            </a:p>
          </p:txBody>
        </p:sp>
        <p:pic>
          <p:nvPicPr>
            <p:cNvPr id="19" name="Imagen 18" descr="600_47301240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19281" t="8014" r="13127"/>
            <a:stretch>
              <a:fillRect/>
            </a:stretch>
          </p:blipFill>
          <p:spPr>
            <a:xfrm>
              <a:off x="3942" y="5191"/>
              <a:ext cx="4560" cy="3497"/>
            </a:xfrm>
            <a:prstGeom prst="rect">
              <a:avLst/>
            </a:prstGeom>
          </p:spPr>
        </p:pic>
      </p:grpSp>
      <p:sp>
        <p:nvSpPr>
          <p:cNvPr id="20" name="Cuadro de texto 19"/>
          <p:cNvSpPr txBox="1"/>
          <p:nvPr/>
        </p:nvSpPr>
        <p:spPr>
          <a:xfrm>
            <a:off x="674370" y="5408930"/>
            <a:ext cx="88995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s-CO" altLang="es-ES">
                <a:solidFill>
                  <a:srgbClr val="00979C"/>
                </a:solidFill>
                <a:latin typeface="OCR A Std" panose="020F0609000104060307" charset="0"/>
                <a:cs typeface="OCR A Std" panose="020F0609000104060307" charset="0"/>
              </a:rPr>
              <a:t>PROTOCOLS: Serial (RS232), RS485, MODBUS, I2C,SPI,IR,</a:t>
            </a:r>
            <a:endParaRPr lang="es-CO" altLang="es-ES">
              <a:solidFill>
                <a:srgbClr val="00979C"/>
              </a:solidFill>
              <a:latin typeface="OCR A Std" panose="020F0609000104060307" charset="0"/>
              <a:cs typeface="OCR A Std" panose="020F0609000104060307" charset="0"/>
            </a:endParaRPr>
          </a:p>
          <a:p>
            <a:r>
              <a:rPr lang="es-CO" altLang="es-ES">
                <a:solidFill>
                  <a:srgbClr val="00979C"/>
                </a:solidFill>
                <a:latin typeface="OCR A Std" panose="020F0609000104060307" charset="0"/>
                <a:cs typeface="OCR A Std" panose="020F0609000104060307" charset="0"/>
              </a:rPr>
              <a:t>Bluetooth, Zigbee, LoRa, 802.11, etc</a:t>
            </a:r>
            <a:endParaRPr lang="es-CO" altLang="es-ES">
              <a:solidFill>
                <a:srgbClr val="00979C"/>
              </a:solidFill>
              <a:latin typeface="OCR A Std" panose="020F0609000104060307" charset="0"/>
              <a:cs typeface="OCR A Std" panose="020F0609000104060307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n 3" descr="FakeArduin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3810"/>
            <a:ext cx="12189460" cy="6873875"/>
          </a:xfrm>
          <a:prstGeom prst="rect">
            <a:avLst/>
          </a:prstGeom>
        </p:spPr>
      </p:pic>
      <p:sp>
        <p:nvSpPr>
          <p:cNvPr id="6" name="Cuadro de texto 5"/>
          <p:cNvSpPr txBox="1"/>
          <p:nvPr/>
        </p:nvSpPr>
        <p:spPr>
          <a:xfrm>
            <a:off x="1363345" y="2112645"/>
            <a:ext cx="86823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CO" altLang="es-ES" sz="6000">
                <a:ln w="28575">
                  <a:solidFill>
                    <a:schemeClr val="bg1"/>
                  </a:solidFill>
                </a:ln>
                <a:solidFill>
                  <a:srgbClr val="00979C"/>
                </a:solidFill>
                <a:latin typeface="OCR A Std" panose="020F0609000104060307" charset="0"/>
                <a:cs typeface="OCR A Std" panose="020F0609000104060307" charset="0"/>
              </a:rPr>
              <a:t>¿QUÉ ES ARDUINO?</a:t>
            </a:r>
            <a:endParaRPr lang="es-CO" altLang="es-ES" sz="6000">
              <a:ln w="28575">
                <a:solidFill>
                  <a:schemeClr val="bg1"/>
                </a:solidFill>
              </a:ln>
              <a:solidFill>
                <a:srgbClr val="00979C"/>
              </a:solidFill>
              <a:latin typeface="OCR A Std" panose="020F0609000104060307" charset="0"/>
              <a:cs typeface="OCR A Std" panose="020F0609000104060307" charset="0"/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9594215" y="4458335"/>
            <a:ext cx="2150745" cy="2150745"/>
            <a:chOff x="2607" y="3510"/>
            <a:chExt cx="6364" cy="6364"/>
          </a:xfrm>
        </p:grpSpPr>
        <p:sp>
          <p:nvSpPr>
            <p:cNvPr id="11" name="Estrella de 10 puntas 10"/>
            <p:cNvSpPr/>
            <p:nvPr/>
          </p:nvSpPr>
          <p:spPr>
            <a:xfrm>
              <a:off x="2607" y="3510"/>
              <a:ext cx="6365" cy="6365"/>
            </a:xfrm>
            <a:prstGeom prst="star10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s-ES" altLang="en-US"/>
            </a:p>
          </p:txBody>
        </p:sp>
        <p:pic>
          <p:nvPicPr>
            <p:cNvPr id="12" name="Imagen 11" descr="600_47301240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19281" t="8014" r="13127"/>
            <a:stretch>
              <a:fillRect/>
            </a:stretch>
          </p:blipFill>
          <p:spPr>
            <a:xfrm>
              <a:off x="3942" y="5191"/>
              <a:ext cx="4560" cy="34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Rectángulo 11"/>
          <p:cNvSpPr/>
          <p:nvPr/>
        </p:nvSpPr>
        <p:spPr>
          <a:xfrm>
            <a:off x="674370" y="703580"/>
            <a:ext cx="10676890" cy="5475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 b="1"/>
          </a:p>
        </p:txBody>
      </p:sp>
      <p:pic>
        <p:nvPicPr>
          <p:cNvPr id="4" name="Imagen 3" descr="600_47301240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9281" t="8014" r="13127"/>
          <a:stretch>
            <a:fillRect/>
          </a:stretch>
        </p:blipFill>
        <p:spPr>
          <a:xfrm>
            <a:off x="3784600" y="1656080"/>
            <a:ext cx="4622800" cy="35452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Rectángulo 7"/>
          <p:cNvSpPr/>
          <p:nvPr/>
        </p:nvSpPr>
        <p:spPr>
          <a:xfrm>
            <a:off x="0" y="4445"/>
            <a:ext cx="12176760" cy="6847840"/>
          </a:xfrm>
          <a:prstGeom prst="rect">
            <a:avLst/>
          </a:prstGeom>
          <a:solidFill>
            <a:srgbClr val="009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5889625" y="1068705"/>
            <a:ext cx="43294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CO" altLang="es-ES">
                <a:solidFill>
                  <a:schemeClr val="bg1"/>
                </a:solidFill>
                <a:latin typeface="OCR A Std" panose="020F0609000104060307" charset="0"/>
                <a:cs typeface="OCR A Std" panose="020F0609000104060307" charset="0"/>
              </a:rPr>
              <a:t>A</a:t>
            </a:r>
            <a:r>
              <a:rPr lang="es-ES" altLang="en-US">
                <a:solidFill>
                  <a:schemeClr val="bg1"/>
                </a:solidFill>
                <a:latin typeface="OCR A Std" panose="020F0609000104060307" charset="0"/>
                <a:cs typeface="OCR A Std" panose="020F0609000104060307" charset="0"/>
              </a:rPr>
              <a:t>rduino fue inventado en el año 2005 por el entonces estudiante del instituto IVRAE Massimo Banzi</a:t>
            </a:r>
            <a:endParaRPr lang="es-ES" altLang="en-US">
              <a:solidFill>
                <a:schemeClr val="bg1"/>
              </a:solidFill>
              <a:latin typeface="OCR A Std" panose="020F0609000104060307" charset="0"/>
              <a:cs typeface="OCR A Std" panose="020F0609000104060307" charset="0"/>
            </a:endParaRPr>
          </a:p>
        </p:txBody>
      </p:sp>
      <p:pic>
        <p:nvPicPr>
          <p:cNvPr id="5" name="Imagen 4" descr="arduino03-13195741490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710" y="873125"/>
            <a:ext cx="4901565" cy="3676015"/>
          </a:xfrm>
          <a:prstGeom prst="rect">
            <a:avLst/>
          </a:prstGeom>
        </p:spPr>
      </p:pic>
      <p:pic>
        <p:nvPicPr>
          <p:cNvPr id="6" name="Imagen 5" descr="800px-Arduino3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275" y="2812415"/>
            <a:ext cx="4589780" cy="3195955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9594215" y="4458335"/>
            <a:ext cx="2150745" cy="2150745"/>
            <a:chOff x="2607" y="3510"/>
            <a:chExt cx="6364" cy="6364"/>
          </a:xfrm>
        </p:grpSpPr>
        <p:sp>
          <p:nvSpPr>
            <p:cNvPr id="11" name="Estrella de 10 puntas 10"/>
            <p:cNvSpPr/>
            <p:nvPr/>
          </p:nvSpPr>
          <p:spPr>
            <a:xfrm>
              <a:off x="2607" y="3510"/>
              <a:ext cx="6365" cy="6365"/>
            </a:xfrm>
            <a:prstGeom prst="star10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s-ES" altLang="en-US"/>
            </a:p>
          </p:txBody>
        </p:sp>
        <p:pic>
          <p:nvPicPr>
            <p:cNvPr id="12" name="Imagen 11" descr="600_47301240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19281" t="8014" r="13127"/>
            <a:stretch>
              <a:fillRect/>
            </a:stretch>
          </p:blipFill>
          <p:spPr>
            <a:xfrm>
              <a:off x="3942" y="5191"/>
              <a:ext cx="4560" cy="3497"/>
            </a:xfrm>
            <a:prstGeom prst="rect">
              <a:avLst/>
            </a:prstGeom>
          </p:spPr>
        </p:pic>
      </p:grpSp>
      <p:sp>
        <p:nvSpPr>
          <p:cNvPr id="7" name="Cuadro de texto 6"/>
          <p:cNvSpPr txBox="1"/>
          <p:nvPr/>
        </p:nvSpPr>
        <p:spPr>
          <a:xfrm>
            <a:off x="309880" y="4687570"/>
            <a:ext cx="521271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CO" altLang="es-ES">
                <a:solidFill>
                  <a:schemeClr val="bg1"/>
                </a:solidFill>
                <a:latin typeface="OCR A Std" panose="020F0609000104060307" charset="0"/>
                <a:cs typeface="OCR A Std" panose="020F0609000104060307" charset="0"/>
              </a:rPr>
              <a:t>EL </a:t>
            </a:r>
            <a:r>
              <a:rPr lang="es-ES" altLang="en-US">
                <a:solidFill>
                  <a:schemeClr val="bg1"/>
                </a:solidFill>
                <a:latin typeface="OCR A Std" panose="020F0609000104060307" charset="0"/>
                <a:cs typeface="OCR A Std" panose="020F0609000104060307" charset="0"/>
              </a:rPr>
              <a:t>nombre viene del nombre del bar Bar di Re Arduino donde Banzi pasaba algunas horas, el cual a su vez viene del nombre de un antiguo rey europeo allá por el año 1002</a:t>
            </a:r>
            <a:r>
              <a:rPr lang="es-CO" altLang="es-ES">
                <a:solidFill>
                  <a:schemeClr val="bg1"/>
                </a:solidFill>
                <a:latin typeface="OCR A Std" panose="020F0609000104060307" charset="0"/>
                <a:cs typeface="OCR A Std" panose="020F0609000104060307" charset="0"/>
              </a:rPr>
              <a:t>.</a:t>
            </a:r>
            <a:endParaRPr lang="es-CO" altLang="es-ES">
              <a:solidFill>
                <a:schemeClr val="bg1"/>
              </a:solidFill>
              <a:latin typeface="OCR A Std" panose="020F0609000104060307" charset="0"/>
              <a:cs typeface="OCR A Std" panose="020F0609000104060307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Rectángulo 7"/>
          <p:cNvSpPr/>
          <p:nvPr/>
        </p:nvSpPr>
        <p:spPr>
          <a:xfrm>
            <a:off x="0" y="4445"/>
            <a:ext cx="12176760" cy="6847840"/>
          </a:xfrm>
          <a:prstGeom prst="rect">
            <a:avLst/>
          </a:prstGeom>
          <a:solidFill>
            <a:srgbClr val="009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pic>
        <p:nvPicPr>
          <p:cNvPr id="4" name="Imagen 3" descr="m36_boardscover-to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20320"/>
            <a:ext cx="9090025" cy="6817360"/>
          </a:xfrm>
          <a:prstGeom prst="rect">
            <a:avLst/>
          </a:prstGeom>
        </p:spPr>
      </p:pic>
      <p:sp>
        <p:nvSpPr>
          <p:cNvPr id="3" name="Cuadro de texto 2"/>
          <p:cNvSpPr txBox="1"/>
          <p:nvPr/>
        </p:nvSpPr>
        <p:spPr>
          <a:xfrm rot="5400000">
            <a:off x="8300720" y="1905000"/>
            <a:ext cx="4505325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s-CO" altLang="es-ES" sz="7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Std" panose="020F0609000104060307" charset="0"/>
                <a:cs typeface="OCR A Std" panose="020F0609000104060307" charset="0"/>
              </a:rPr>
              <a:t>BOARDS</a:t>
            </a:r>
            <a:endParaRPr lang="es-CO" altLang="es-ES" sz="7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Std" panose="020F0609000104060307" charset="0"/>
              <a:cs typeface="OCR A Std" panose="020F0609000104060307" charset="0"/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9594215" y="4458335"/>
            <a:ext cx="2150745" cy="2150745"/>
            <a:chOff x="2607" y="3510"/>
            <a:chExt cx="6364" cy="6364"/>
          </a:xfrm>
        </p:grpSpPr>
        <p:sp>
          <p:nvSpPr>
            <p:cNvPr id="11" name="Estrella de 10 puntas 10"/>
            <p:cNvSpPr/>
            <p:nvPr/>
          </p:nvSpPr>
          <p:spPr>
            <a:xfrm>
              <a:off x="2607" y="3510"/>
              <a:ext cx="6365" cy="6365"/>
            </a:xfrm>
            <a:prstGeom prst="star10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s-ES" altLang="en-US"/>
            </a:p>
          </p:txBody>
        </p:sp>
        <p:pic>
          <p:nvPicPr>
            <p:cNvPr id="12" name="Imagen 11" descr="600_47301240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19281" t="8014" r="13127"/>
            <a:stretch>
              <a:fillRect/>
            </a:stretch>
          </p:blipFill>
          <p:spPr>
            <a:xfrm>
              <a:off x="3942" y="5191"/>
              <a:ext cx="4560" cy="34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Rectángulo 7"/>
          <p:cNvSpPr/>
          <p:nvPr/>
        </p:nvSpPr>
        <p:spPr>
          <a:xfrm>
            <a:off x="0" y="4445"/>
            <a:ext cx="12176760" cy="6847840"/>
          </a:xfrm>
          <a:prstGeom prst="rect">
            <a:avLst/>
          </a:prstGeom>
          <a:solidFill>
            <a:srgbClr val="009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pic>
        <p:nvPicPr>
          <p:cNvPr id="7" name="Imagen 6" descr="List-Arduino-Shields-Thumbnail"/>
          <p:cNvPicPr>
            <a:picLocks noChangeAspect="1"/>
          </p:cNvPicPr>
          <p:nvPr/>
        </p:nvPicPr>
        <p:blipFill>
          <a:blip r:embed="rId1"/>
          <a:srcRect b="7364"/>
          <a:stretch>
            <a:fillRect/>
          </a:stretch>
        </p:blipFill>
        <p:spPr>
          <a:xfrm>
            <a:off x="0" y="4445"/>
            <a:ext cx="9102725" cy="6856730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9594215" y="4458335"/>
            <a:ext cx="2150745" cy="2150745"/>
            <a:chOff x="2607" y="3510"/>
            <a:chExt cx="6364" cy="6364"/>
          </a:xfrm>
        </p:grpSpPr>
        <p:sp>
          <p:nvSpPr>
            <p:cNvPr id="11" name="Estrella de 10 puntas 10"/>
            <p:cNvSpPr/>
            <p:nvPr/>
          </p:nvSpPr>
          <p:spPr>
            <a:xfrm>
              <a:off x="2607" y="3510"/>
              <a:ext cx="6365" cy="6365"/>
            </a:xfrm>
            <a:prstGeom prst="star10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s-ES" altLang="en-US"/>
            </a:p>
          </p:txBody>
        </p:sp>
        <p:pic>
          <p:nvPicPr>
            <p:cNvPr id="12" name="Imagen 11" descr="600_47301240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19281" t="8014" r="13127"/>
            <a:stretch>
              <a:fillRect/>
            </a:stretch>
          </p:blipFill>
          <p:spPr>
            <a:xfrm>
              <a:off x="3942" y="5191"/>
              <a:ext cx="4560" cy="3497"/>
            </a:xfrm>
            <a:prstGeom prst="rect">
              <a:avLst/>
            </a:prstGeom>
          </p:spPr>
        </p:pic>
      </p:grpSp>
      <p:sp>
        <p:nvSpPr>
          <p:cNvPr id="13" name="Cuadro de texto 12"/>
          <p:cNvSpPr txBox="1"/>
          <p:nvPr/>
        </p:nvSpPr>
        <p:spPr>
          <a:xfrm rot="5400000">
            <a:off x="8021320" y="2032000"/>
            <a:ext cx="5064760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s-CO" altLang="es-ES" sz="6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Std" panose="020F0609000104060307" charset="0"/>
                <a:cs typeface="OCR A Std" panose="020F0609000104060307" charset="0"/>
              </a:rPr>
              <a:t>SHIELDS</a:t>
            </a:r>
            <a:endParaRPr lang="es-CO" altLang="es-ES" sz="6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Std" panose="020F0609000104060307" charset="0"/>
              <a:cs typeface="OCR A Std" panose="020F0609000104060307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Rectángulo 7"/>
          <p:cNvSpPr/>
          <p:nvPr/>
        </p:nvSpPr>
        <p:spPr>
          <a:xfrm>
            <a:off x="0" y="4445"/>
            <a:ext cx="12176760" cy="6847840"/>
          </a:xfrm>
          <a:prstGeom prst="rect">
            <a:avLst/>
          </a:prstGeom>
          <a:solidFill>
            <a:srgbClr val="009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pic>
        <p:nvPicPr>
          <p:cNvPr id="2" name="Imagen 1" descr="68747470733a2f2f7261776769746875622e636f6d2f426f756e692f41726475696e6f2d50696e6f75742f6d61737465722f41726475696e6f2532304c656f6e6172646f25323050696e6f75742e706e67"/>
          <p:cNvPicPr>
            <a:picLocks noChangeAspect="1"/>
          </p:cNvPicPr>
          <p:nvPr/>
        </p:nvPicPr>
        <p:blipFill>
          <a:blip r:embed="rId1"/>
          <a:srcRect t="9195" b="8170"/>
          <a:stretch>
            <a:fillRect/>
          </a:stretch>
        </p:blipFill>
        <p:spPr>
          <a:xfrm>
            <a:off x="3097530" y="1073150"/>
            <a:ext cx="5981700" cy="5273040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9594215" y="4458335"/>
            <a:ext cx="2150745" cy="2150745"/>
            <a:chOff x="2607" y="3510"/>
            <a:chExt cx="6364" cy="6364"/>
          </a:xfrm>
        </p:grpSpPr>
        <p:sp>
          <p:nvSpPr>
            <p:cNvPr id="11" name="Estrella de 10 puntas 10"/>
            <p:cNvSpPr/>
            <p:nvPr/>
          </p:nvSpPr>
          <p:spPr>
            <a:xfrm>
              <a:off x="2607" y="3510"/>
              <a:ext cx="6365" cy="6365"/>
            </a:xfrm>
            <a:prstGeom prst="star10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s-ES" altLang="en-US">
                <a:effectLst/>
              </a:endParaRPr>
            </a:p>
          </p:txBody>
        </p:sp>
        <p:pic>
          <p:nvPicPr>
            <p:cNvPr id="12" name="Imagen 11" descr="600_47301240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19281" t="8014" r="13127"/>
            <a:stretch>
              <a:fillRect/>
            </a:stretch>
          </p:blipFill>
          <p:spPr>
            <a:xfrm>
              <a:off x="3942" y="5191"/>
              <a:ext cx="4560" cy="3497"/>
            </a:xfrm>
            <a:prstGeom prst="rect">
              <a:avLst/>
            </a:prstGeom>
          </p:spPr>
        </p:pic>
      </p:grpSp>
      <p:sp>
        <p:nvSpPr>
          <p:cNvPr id="13" name="Cuadro de texto 12"/>
          <p:cNvSpPr txBox="1"/>
          <p:nvPr/>
        </p:nvSpPr>
        <p:spPr>
          <a:xfrm>
            <a:off x="133350" y="89535"/>
            <a:ext cx="5064760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s-CO" altLang="es-ES" sz="6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Std" panose="020F0609000104060307" charset="0"/>
                <a:cs typeface="OCR A Std" panose="020F0609000104060307" charset="0"/>
              </a:rPr>
              <a:t>PINOUT</a:t>
            </a:r>
            <a:endParaRPr lang="es-CO" altLang="es-ES" sz="6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Std" panose="020F0609000104060307" charset="0"/>
              <a:cs typeface="OCR A Std" panose="020F0609000104060307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Cuadro de texto 12"/>
          <p:cNvSpPr txBox="1"/>
          <p:nvPr/>
        </p:nvSpPr>
        <p:spPr>
          <a:xfrm>
            <a:off x="3329305" y="2028825"/>
            <a:ext cx="6080760" cy="27997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s-CO" altLang="es-ES" sz="8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Std" panose="020F0609000104060307" charset="0"/>
                <a:cs typeface="OCR A Std" panose="020F0609000104060307" charset="0"/>
              </a:rPr>
              <a:t>HOLA MUNDO!</a:t>
            </a:r>
            <a:endParaRPr lang="es-CO" altLang="es-ES" sz="88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Std" panose="020F0609000104060307" charset="0"/>
              <a:cs typeface="OCR A Std" panose="020F0609000104060307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Rectángulo 7"/>
          <p:cNvSpPr/>
          <p:nvPr/>
        </p:nvSpPr>
        <p:spPr>
          <a:xfrm>
            <a:off x="0" y="4445"/>
            <a:ext cx="12176760" cy="6847840"/>
          </a:xfrm>
          <a:prstGeom prst="rect">
            <a:avLst/>
          </a:prstGeom>
          <a:solidFill>
            <a:srgbClr val="009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4" name="Rectángulo 3"/>
          <p:cNvSpPr/>
          <p:nvPr/>
        </p:nvSpPr>
        <p:spPr>
          <a:xfrm>
            <a:off x="674370" y="691515"/>
            <a:ext cx="10676890" cy="5475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 b="1"/>
          </a:p>
        </p:txBody>
      </p:sp>
      <p:pic>
        <p:nvPicPr>
          <p:cNvPr id="3" name="Imagen 2" descr="ExampleCircuit_bb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7665" y="887730"/>
            <a:ext cx="4288790" cy="451104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000" y="887730"/>
            <a:ext cx="4304665" cy="5057140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9594215" y="4458335"/>
            <a:ext cx="2150745" cy="2150745"/>
            <a:chOff x="2607" y="3510"/>
            <a:chExt cx="6364" cy="6364"/>
          </a:xfrm>
        </p:grpSpPr>
        <p:sp>
          <p:nvSpPr>
            <p:cNvPr id="11" name="Estrella de 10 puntas 10"/>
            <p:cNvSpPr/>
            <p:nvPr/>
          </p:nvSpPr>
          <p:spPr>
            <a:xfrm>
              <a:off x="2607" y="3510"/>
              <a:ext cx="6365" cy="6365"/>
            </a:xfrm>
            <a:prstGeom prst="star10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s-ES" altLang="en-US"/>
            </a:p>
          </p:txBody>
        </p:sp>
        <p:pic>
          <p:nvPicPr>
            <p:cNvPr id="12" name="Imagen 11" descr="600_47301240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19281" t="8014" r="13127"/>
            <a:stretch>
              <a:fillRect/>
            </a:stretch>
          </p:blipFill>
          <p:spPr>
            <a:xfrm>
              <a:off x="3942" y="5191"/>
              <a:ext cx="4560" cy="3497"/>
            </a:xfrm>
            <a:prstGeom prst="rect">
              <a:avLst/>
            </a:prstGeom>
          </p:spPr>
        </p:pic>
      </p:grpSp>
      <p:sp>
        <p:nvSpPr>
          <p:cNvPr id="5" name="Cuadro de texto 4"/>
          <p:cNvSpPr txBox="1"/>
          <p:nvPr/>
        </p:nvSpPr>
        <p:spPr>
          <a:xfrm>
            <a:off x="674370" y="323215"/>
            <a:ext cx="1991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s-CO" altLang="es-ES">
                <a:solidFill>
                  <a:schemeClr val="bg1"/>
                </a:solidFill>
                <a:latin typeface="OCR A Std" panose="020F0609000104060307" charset="0"/>
                <a:cs typeface="OCR A Std" panose="020F0609000104060307" charset="0"/>
              </a:rPr>
              <a:t>ESQUEMATICO</a:t>
            </a:r>
            <a:endParaRPr lang="es-CO" altLang="es-ES">
              <a:solidFill>
                <a:schemeClr val="bg1"/>
              </a:solidFill>
              <a:latin typeface="OCR A Std" panose="020F0609000104060307" charset="0"/>
              <a:cs typeface="OCR A Std" panose="020F0609000104060307" charset="0"/>
            </a:endParaRPr>
          </a:p>
        </p:txBody>
      </p:sp>
      <p:sp>
        <p:nvSpPr>
          <p:cNvPr id="6" name="Cuadro de texto 5"/>
          <p:cNvSpPr txBox="1"/>
          <p:nvPr/>
        </p:nvSpPr>
        <p:spPr>
          <a:xfrm>
            <a:off x="5742940" y="5576570"/>
            <a:ext cx="29787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s-CO" altLang="es-ES">
                <a:solidFill>
                  <a:srgbClr val="00979C"/>
                </a:solidFill>
                <a:latin typeface="OCR A Std" panose="020F0609000104060307" charset="0"/>
                <a:cs typeface="OCR A Std" panose="020F0609000104060307" charset="0"/>
              </a:rPr>
              <a:t>CONEXIÓN EN BOARD</a:t>
            </a:r>
            <a:endParaRPr lang="es-CO" altLang="es-ES">
              <a:solidFill>
                <a:srgbClr val="00979C"/>
              </a:solidFill>
              <a:latin typeface="OCR A Std" panose="020F0609000104060307" charset="0"/>
              <a:cs typeface="OCR A Std" panose="020F0609000104060307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n 1" descr="blink arduino co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0760" y="1835150"/>
            <a:ext cx="9979660" cy="3382010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9594215" y="4458335"/>
            <a:ext cx="2150745" cy="2150745"/>
            <a:chOff x="2607" y="3510"/>
            <a:chExt cx="6364" cy="6364"/>
          </a:xfrm>
        </p:grpSpPr>
        <p:sp>
          <p:nvSpPr>
            <p:cNvPr id="11" name="Estrella de 10 puntas 10"/>
            <p:cNvSpPr/>
            <p:nvPr/>
          </p:nvSpPr>
          <p:spPr>
            <a:xfrm>
              <a:off x="2607" y="3510"/>
              <a:ext cx="6365" cy="6365"/>
            </a:xfrm>
            <a:prstGeom prst="star10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s-ES" altLang="en-US"/>
            </a:p>
          </p:txBody>
        </p:sp>
        <p:pic>
          <p:nvPicPr>
            <p:cNvPr id="12" name="Imagen 11" descr="600_47301240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19281" t="8014" r="13127"/>
            <a:stretch>
              <a:fillRect/>
            </a:stretch>
          </p:blipFill>
          <p:spPr>
            <a:xfrm>
              <a:off x="3942" y="5191"/>
              <a:ext cx="4560" cy="3497"/>
            </a:xfrm>
            <a:prstGeom prst="rect">
              <a:avLst/>
            </a:prstGeom>
          </p:spPr>
        </p:pic>
      </p:grpSp>
      <p:sp>
        <p:nvSpPr>
          <p:cNvPr id="5" name="Cuadro de texto 4"/>
          <p:cNvSpPr txBox="1"/>
          <p:nvPr/>
        </p:nvSpPr>
        <p:spPr>
          <a:xfrm>
            <a:off x="1000760" y="1365885"/>
            <a:ext cx="11696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s-CO" altLang="es-ES">
                <a:solidFill>
                  <a:schemeClr val="bg1"/>
                </a:solidFill>
                <a:latin typeface="OCR A Std" panose="020F0609000104060307" charset="0"/>
                <a:cs typeface="OCR A Std" panose="020F0609000104060307" charset="0"/>
              </a:rPr>
              <a:t>CÓDIGO</a:t>
            </a:r>
            <a:endParaRPr lang="es-CO" altLang="es-ES">
              <a:solidFill>
                <a:schemeClr val="bg1"/>
              </a:solidFill>
              <a:latin typeface="OCR A Std" panose="020F0609000104060307" charset="0"/>
              <a:cs typeface="OCR A Std" panose="020F0609000104060307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1128</Words>
  <Application>WPS Presentation</Application>
  <PresentationFormat>Panorámica</PresentationFormat>
  <Paragraphs>90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Arial</vt:lpstr>
      <vt:lpstr>SimSun</vt:lpstr>
      <vt:lpstr>Wingdings</vt:lpstr>
      <vt:lpstr>OCR A Std</vt:lpstr>
      <vt:lpstr>Calibri</vt:lpstr>
      <vt:lpstr>Microsoft YaHei</vt:lpstr>
      <vt:lpstr/>
      <vt:lpstr>Arial Unicode MS</vt:lpstr>
      <vt:lpstr>Calibri Light</vt:lpstr>
      <vt:lpstr>Almonte Snow</vt:lpstr>
      <vt:lpstr>Tema de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judlup</dc:creator>
  <cp:lastModifiedBy>judlup</cp:lastModifiedBy>
  <cp:revision>45</cp:revision>
  <dcterms:created xsi:type="dcterms:W3CDTF">2018-08-28T17:51:00Z</dcterms:created>
  <dcterms:modified xsi:type="dcterms:W3CDTF">2018-08-29T00:05:51Z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3082-10.2.0.7456</vt:lpwstr>
  </property>
</Properties>
</file>